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2" r:id="rId3"/>
    <p:sldMasterId id="2147483684" r:id="rId4"/>
  </p:sldMasterIdLst>
  <p:handoutMasterIdLst>
    <p:handoutMasterId r:id="rId32"/>
  </p:handoutMasterIdLst>
  <p:sldIdLst>
    <p:sldId id="256" r:id="rId5"/>
    <p:sldId id="258" r:id="rId6"/>
    <p:sldId id="327" r:id="rId7"/>
    <p:sldId id="345" r:id="rId8"/>
    <p:sldId id="344" r:id="rId9"/>
    <p:sldId id="260" r:id="rId10"/>
    <p:sldId id="328" r:id="rId11"/>
    <p:sldId id="282" r:id="rId12"/>
    <p:sldId id="329" r:id="rId13"/>
    <p:sldId id="340" r:id="rId14"/>
    <p:sldId id="341" r:id="rId15"/>
    <p:sldId id="342" r:id="rId16"/>
    <p:sldId id="343" r:id="rId17"/>
    <p:sldId id="339" r:id="rId18"/>
    <p:sldId id="346" r:id="rId19"/>
    <p:sldId id="347" r:id="rId20"/>
    <p:sldId id="348" r:id="rId21"/>
    <p:sldId id="349" r:id="rId22"/>
    <p:sldId id="350" r:id="rId23"/>
    <p:sldId id="351" r:id="rId24"/>
    <p:sldId id="330" r:id="rId25"/>
    <p:sldId id="331" r:id="rId26"/>
    <p:sldId id="274" r:id="rId27"/>
    <p:sldId id="332" r:id="rId28"/>
    <p:sldId id="333" r:id="rId29"/>
    <p:sldId id="334" r:id="rId30"/>
    <p:sldId id="276" r:id="rId31"/>
  </p:sldIdLst>
  <p:sldSz cx="12192000" cy="6858000"/>
  <p:notesSz cx="6858000" cy="9144000"/>
  <p:embeddedFontLst>
    <p:embeddedFont>
      <p:font typeface="Curse of the Zombie" panose="02000500000000000000" pitchFamily="2" charset="0"/>
      <p:regular r:id="rId33"/>
    </p:embeddedFont>
    <p:embeddedFont>
      <p:font typeface="Dream MMA" pitchFamily="2" charset="0"/>
      <p:regular r:id="rId34"/>
    </p:embeddedFont>
    <p:embeddedFont>
      <p:font typeface="Blackoak Std" panose="04050907060602020202" pitchFamily="82" charset="0"/>
      <p:bold r:id="rId35"/>
    </p:embeddedFont>
    <p:embeddedFont>
      <p:font typeface="Space Comics" panose="03000600000000000000" pitchFamily="66" charset="0"/>
      <p:regular r:id="rId36"/>
    </p:embeddedFont>
    <p:embeddedFont>
      <p:font typeface="Montserrat" panose="00000500000000000000" pitchFamily="50" charset="0"/>
      <p:regular r:id="rId37"/>
      <p:bold r:id="rId38"/>
    </p:embeddedFont>
    <p:embeddedFont>
      <p:font typeface="Montserrat Light" panose="00000400000000000000" pitchFamily="50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Intro" id="{83396DFA-071E-4D4E-9308-D04EBEAF8D11}">
          <p14:sldIdLst>
            <p14:sldId id="256"/>
          </p14:sldIdLst>
        </p14:section>
        <p14:section name="Telefrag'd" id="{D4862B21-43AE-49EB-A37E-0003A7BA95AB}">
          <p14:sldIdLst>
            <p14:sldId id="258"/>
            <p14:sldId id="327"/>
            <p14:sldId id="345"/>
            <p14:sldId id="344"/>
            <p14:sldId id="260"/>
            <p14:sldId id="328"/>
            <p14:sldId id="282"/>
            <p14:sldId id="329"/>
            <p14:sldId id="340"/>
            <p14:sldId id="341"/>
            <p14:sldId id="342"/>
            <p14:sldId id="343"/>
            <p14:sldId id="339"/>
            <p14:sldId id="346"/>
            <p14:sldId id="347"/>
            <p14:sldId id="348"/>
            <p14:sldId id="349"/>
            <p14:sldId id="350"/>
            <p14:sldId id="351"/>
            <p14:sldId id="330"/>
            <p14:sldId id="331"/>
            <p14:sldId id="274"/>
            <p14:sldId id="332"/>
            <p14:sldId id="333"/>
            <p14:sldId id="334"/>
          </p14:sldIdLst>
        </p14:section>
        <p14:section name="Presentation Conclusion" id="{FE564FED-2148-4F30-8B2A-48075F4DDDAF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817" autoAdjust="0"/>
  </p:normalViewPr>
  <p:slideViewPr>
    <p:cSldViewPr snapToGrid="0">
      <p:cViewPr varScale="1">
        <p:scale>
          <a:sx n="119" d="100"/>
          <a:sy n="119" d="100"/>
        </p:scale>
        <p:origin x="132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3D8CC-531D-4D25-BCC3-514CABBF7B3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DB44-52A9-4BC6-A95A-1731109BC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8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6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48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Dream MMA" pitchFamily="2" charset="0"/>
              </a:defRPr>
            </a:lvl1pPr>
          </a:lstStyle>
          <a:p>
            <a:r>
              <a:rPr lang="en-US" dirty="0" err="1"/>
              <a:t>telefrag</a:t>
            </a:r>
            <a:r>
              <a:rPr lang="en-US" dirty="0"/>
              <a:t> 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23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21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26" y="1596189"/>
            <a:ext cx="10274968" cy="46719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86669" y="342691"/>
            <a:ext cx="4791061" cy="9108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505326" y="577080"/>
            <a:ext cx="6753727" cy="756004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6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11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25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07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793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639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19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79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-1483896" y="211793"/>
            <a:ext cx="9144000" cy="121594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Curse of the Zombie" panose="02000500000000000000" pitchFamily="2" charset="0"/>
              </a:rPr>
              <a:t>TEMPLE OF</a:t>
            </a:r>
            <a:r>
              <a:rPr lang="en-US" sz="5400" baseline="0" dirty="0">
                <a:latin typeface="Curse of the Zombie" panose="02000500000000000000" pitchFamily="2" charset="0"/>
              </a:rPr>
              <a:t> LOOT</a:t>
            </a:r>
            <a:endParaRPr lang="en-US" sz="5400" dirty="0">
              <a:latin typeface="Curse of the Zombie" panose="020005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737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922168" y="413471"/>
            <a:ext cx="6344652" cy="84369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urse of the Zombie" panose="02000500000000000000" pitchFamily="2" charset="0"/>
              </a:rPr>
              <a:t>TEMPLE OF</a:t>
            </a:r>
            <a:r>
              <a:rPr lang="en-US" sz="3200" baseline="0" dirty="0">
                <a:latin typeface="Curse of the Zombie" panose="02000500000000000000" pitchFamily="2" charset="0"/>
              </a:rPr>
              <a:t> LOOT</a:t>
            </a:r>
            <a:endParaRPr lang="en-US" sz="3200" dirty="0">
              <a:latin typeface="Curse of the Zombie" panose="02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97304" y="1596189"/>
            <a:ext cx="10282989" cy="46719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97305" y="549996"/>
            <a:ext cx="6753727" cy="7560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673135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613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512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25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45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4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831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99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306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61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13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91" y="5987073"/>
            <a:ext cx="738553" cy="73855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264696" y="1546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Light" panose="00000400000000000000" pitchFamily="50" charset="0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Space Comics" panose="03000600000000000000" pitchFamily="66" charset="0"/>
              </a:rPr>
              <a:t>SUPER SPACE SCAVENGERS</a:t>
            </a:r>
          </a:p>
        </p:txBody>
      </p:sp>
    </p:spTree>
    <p:extLst>
      <p:ext uri="{BB962C8B-B14F-4D97-AF65-F5344CB8AC3E}">
        <p14:creationId xmlns:p14="http://schemas.microsoft.com/office/powerpoint/2010/main" val="3193483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91" y="5987073"/>
            <a:ext cx="738553" cy="73855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9145078" y="234141"/>
            <a:ext cx="2737134" cy="17165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Light" panose="00000400000000000000" pitchFamily="50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latin typeface="Space Comics" panose="03000600000000000000" pitchFamily="66" charset="0"/>
              </a:rPr>
              <a:t>SUPER SPACE </a:t>
            </a:r>
          </a:p>
          <a:p>
            <a:endParaRPr lang="en-US" sz="1600" dirty="0">
              <a:solidFill>
                <a:schemeClr val="bg1"/>
              </a:solidFill>
              <a:latin typeface="Space Comics" panose="03000600000000000000" pitchFamily="66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Space Comics" panose="03000600000000000000" pitchFamily="66" charset="0"/>
              </a:rPr>
              <a:t>SCAVENGERS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7302" y="1596189"/>
            <a:ext cx="10282991" cy="46719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97303" y="551427"/>
            <a:ext cx="6753727" cy="7560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03339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018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690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272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90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394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948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257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417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270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13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1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86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9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9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1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32EAD-CB01-4120-AB2B-C21AB9FDB763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9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06379"/>
            <a:ext cx="10515600" cy="784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30DAB-7703-42F1-9511-0DAE9DB78A51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9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6E2AC-0176-4E2A-85AA-88B12CFB6CD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8000" dirty="0">
                <a:latin typeface="Curse of the Zombie" panose="02000500000000000000" pitchFamily="2" charset="0"/>
              </a:rPr>
              <a:t>TEMPLE OF</a:t>
            </a:r>
            <a:r>
              <a:rPr lang="en-US" sz="8000" baseline="0" dirty="0">
                <a:latin typeface="Curse of the Zombie" panose="02000500000000000000" pitchFamily="2" charset="0"/>
              </a:rPr>
              <a:t> LOOT</a:t>
            </a:r>
            <a:endParaRPr lang="en-US" sz="8000" dirty="0">
              <a:latin typeface="Curse of the Zombie" panose="02000500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35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51E53-045F-4B42-A36A-201BE61CFE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220" y="5843549"/>
            <a:ext cx="778043" cy="77804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1524000" y="1114926"/>
            <a:ext cx="9144000" cy="30720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Space Comics" panose="03000600000000000000" pitchFamily="66" charset="0"/>
              </a:rPr>
              <a:t>SUPER</a:t>
            </a:r>
            <a:r>
              <a:rPr lang="en-US" sz="6000" baseline="0" dirty="0">
                <a:solidFill>
                  <a:schemeClr val="bg1"/>
                </a:solidFill>
                <a:latin typeface="Space Comics" panose="03000600000000000000" pitchFamily="66" charset="0"/>
              </a:rPr>
              <a:t> SPACE</a:t>
            </a:r>
          </a:p>
          <a:p>
            <a:r>
              <a:rPr lang="en-US" sz="6000" baseline="0" dirty="0">
                <a:solidFill>
                  <a:schemeClr val="bg1"/>
                </a:solidFill>
                <a:latin typeface="Space Comics" panose="03000600000000000000" pitchFamily="66" charset="0"/>
              </a:rPr>
              <a:t> SCAVENGERS</a:t>
            </a:r>
            <a:endParaRPr lang="en-US" sz="6000" dirty="0">
              <a:solidFill>
                <a:schemeClr val="bg1"/>
              </a:solidFill>
              <a:latin typeface="Space Comics" panose="030006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27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610" y="2432812"/>
            <a:ext cx="10964779" cy="1054665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Montserrat Light" panose="00000400000000000000" pitchFamily="50" charset="0"/>
              </a:rPr>
              <a:t>GREENLIGHT MILESTONE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759578"/>
            <a:ext cx="9144000" cy="758947"/>
          </a:xfrm>
        </p:spPr>
        <p:txBody>
          <a:bodyPr>
            <a:normAutofit/>
          </a:bodyPr>
          <a:lstStyle/>
          <a:p>
            <a:r>
              <a:rPr lang="en-US" sz="2800" dirty="0"/>
              <a:t>Travis Moore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37411" y="5317958"/>
            <a:ext cx="3510958" cy="8582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Montserrat Light" panose="00000400000000000000" pitchFamily="50" charset="0"/>
              </a:rPr>
              <a:t>GAT 316 Fall 2016</a:t>
            </a:r>
          </a:p>
          <a:p>
            <a:pPr algn="l"/>
            <a:r>
              <a:rPr lang="en-US" sz="1400" dirty="0">
                <a:latin typeface="Montserrat Light" panose="00000400000000000000" pitchFamily="50" charset="0"/>
              </a:rPr>
              <a:t>Section A</a:t>
            </a:r>
          </a:p>
          <a:p>
            <a:pPr algn="l"/>
            <a:r>
              <a:rPr lang="en-US" sz="1400" dirty="0">
                <a:latin typeface="Montserrat Light" panose="00000400000000000000" pitchFamily="50" charset="0"/>
              </a:rPr>
              <a:t>Professor: Richard Rowan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08" y="906221"/>
            <a:ext cx="2495583" cy="1403765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4340520" y="4251158"/>
            <a:ext cx="3510958" cy="858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latin typeface="Montserrat Light" panose="00000400000000000000" pitchFamily="50" charset="0"/>
              </a:rPr>
              <a:t>thedevilswaffle@gmail.com</a:t>
            </a:r>
          </a:p>
          <a:p>
            <a:r>
              <a:rPr lang="en-US" sz="1100" dirty="0">
                <a:latin typeface="Montserrat Light" panose="00000400000000000000" pitchFamily="50" charset="0"/>
              </a:rPr>
              <a:t>www.thedevilswaffle.com</a:t>
            </a:r>
          </a:p>
        </p:txBody>
      </p:sp>
    </p:spTree>
    <p:extLst>
      <p:ext uri="{BB962C8B-B14F-4D97-AF65-F5344CB8AC3E}">
        <p14:creationId xmlns:p14="http://schemas.microsoft.com/office/powerpoint/2010/main" val="4062634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MISSING KEY FEATURES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05326" y="1451430"/>
            <a:ext cx="10274968" cy="52106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Shield mechanic that blocks a teleport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Cut from the game (added unnecessary complexity).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Dynamic camera that zooms in and out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786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MISSING KEY FEATURES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05326" y="1451430"/>
            <a:ext cx="10274968" cy="52106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Shield mechanic that blocks a teleport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Cut from the game (added unnecessary complexity).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Dynamic camera that zooms in and out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Multiple trap types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526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MISSING KEY FEATURES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05326" y="1451430"/>
            <a:ext cx="10274968" cy="52106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Shield mechanic that blocks a teleport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Cut from the game (added unnecessary complexity).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Dynamic camera that zooms in and out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Multiple trap types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Feedback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teleport charging, jumping, appearing, no charges left, etc.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 better UI to communicate round start, teleporting, lives, etc.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7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MISSING KEY FEATURES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05326" y="1451430"/>
            <a:ext cx="10274968" cy="52106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Shield mechanic that blocks a teleport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Cut from the game (added unnecessary complexity).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Dynamic camera that zooms in and out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Multiple trap types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Feedback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teleport charging, jumping, appearing, no charges left, etc.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 better UI to communicate round start, teleporting, lives, etc.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Better bumping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 ramp up for velocity for better bumping into other players.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988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CONTENT PLAN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5326" y="1451430"/>
            <a:ext cx="10274968" cy="52106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Bumping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48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CONTENT PLAN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5326" y="1451430"/>
            <a:ext cx="10274968" cy="52106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Bumping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Dynamic camera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66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CONTENT PLAN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5326" y="1451430"/>
            <a:ext cx="10274968" cy="52106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Bumping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Dynamic camera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Multiple levels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62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CONTENT PLAN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5326" y="1451430"/>
            <a:ext cx="10274968" cy="52106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Bumping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Dynamic camera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Multiple levels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Previously mentioned feedback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608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CONTENT PLAN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5326" y="1451430"/>
            <a:ext cx="10274968" cy="52106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Bumping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Dynamic camera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Multiple levels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Previously mentioned feedback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Trap variety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00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CONTENT PLAN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5326" y="1451430"/>
            <a:ext cx="10274968" cy="52106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Bumping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Dynamic camera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Multiple levels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Previously mentioned feedback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Trap variety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Actual music, SFX, lighting, and an art style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Refine the cartoon style that is already there.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01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620" y="2424566"/>
            <a:ext cx="10964779" cy="1572711"/>
          </a:xfrm>
        </p:spPr>
        <p:txBody>
          <a:bodyPr>
            <a:normAutofit/>
          </a:bodyPr>
          <a:lstStyle/>
          <a:p>
            <a:r>
              <a:rPr lang="en-US" sz="7200" spc="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telefrag</a:t>
            </a:r>
            <a:r>
              <a:rPr lang="en-US" sz="7200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5348" y="2935703"/>
            <a:ext cx="10784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Blackoak Std" panose="04050907060602020202" pitchFamily="82" charset="0"/>
              </a:rPr>
              <a:t>’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890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CONTENT PLAN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5326" y="1451430"/>
            <a:ext cx="10274968" cy="52106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Bumping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Dynamic camera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Multiple levels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Previously mentioned feedback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Trap variety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Actual music, SFX, lighting, and an art style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Refine the cartoon style that is already there.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Tweaks to everything that playtesting brings up</a:t>
            </a: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19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5326" y="1451430"/>
            <a:ext cx="10274968" cy="52106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LeanTween</a:t>
            </a:r>
            <a:endParaRPr lang="en-US" sz="24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Used as an action system for TRS style animations.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178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4906330"/>
              </p:ext>
            </p:extLst>
          </p:nvPr>
        </p:nvGraphicFramePr>
        <p:xfrm>
          <a:off x="504825" y="1481138"/>
          <a:ext cx="11120440" cy="38015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90055">
                  <a:extLst>
                    <a:ext uri="{9D8B030D-6E8A-4147-A177-3AD203B41FA5}">
                      <a16:colId xmlns:a16="http://schemas.microsoft.com/office/drawing/2014/main" val="4154950199"/>
                    </a:ext>
                  </a:extLst>
                </a:gridCol>
                <a:gridCol w="1390055">
                  <a:extLst>
                    <a:ext uri="{9D8B030D-6E8A-4147-A177-3AD203B41FA5}">
                      <a16:colId xmlns:a16="http://schemas.microsoft.com/office/drawing/2014/main" val="2172089868"/>
                    </a:ext>
                  </a:extLst>
                </a:gridCol>
                <a:gridCol w="1390055">
                  <a:extLst>
                    <a:ext uri="{9D8B030D-6E8A-4147-A177-3AD203B41FA5}">
                      <a16:colId xmlns:a16="http://schemas.microsoft.com/office/drawing/2014/main" val="656752826"/>
                    </a:ext>
                  </a:extLst>
                </a:gridCol>
                <a:gridCol w="1390055">
                  <a:extLst>
                    <a:ext uri="{9D8B030D-6E8A-4147-A177-3AD203B41FA5}">
                      <a16:colId xmlns:a16="http://schemas.microsoft.com/office/drawing/2014/main" val="310257420"/>
                    </a:ext>
                  </a:extLst>
                </a:gridCol>
                <a:gridCol w="1390055">
                  <a:extLst>
                    <a:ext uri="{9D8B030D-6E8A-4147-A177-3AD203B41FA5}">
                      <a16:colId xmlns:a16="http://schemas.microsoft.com/office/drawing/2014/main" val="2602643776"/>
                    </a:ext>
                  </a:extLst>
                </a:gridCol>
                <a:gridCol w="1390055">
                  <a:extLst>
                    <a:ext uri="{9D8B030D-6E8A-4147-A177-3AD203B41FA5}">
                      <a16:colId xmlns:a16="http://schemas.microsoft.com/office/drawing/2014/main" val="2740467738"/>
                    </a:ext>
                  </a:extLst>
                </a:gridCol>
                <a:gridCol w="1390055">
                  <a:extLst>
                    <a:ext uri="{9D8B030D-6E8A-4147-A177-3AD203B41FA5}">
                      <a16:colId xmlns:a16="http://schemas.microsoft.com/office/drawing/2014/main" val="3402955184"/>
                    </a:ext>
                  </a:extLst>
                </a:gridCol>
                <a:gridCol w="1390055">
                  <a:extLst>
                    <a:ext uri="{9D8B030D-6E8A-4147-A177-3AD203B41FA5}">
                      <a16:colId xmlns:a16="http://schemas.microsoft.com/office/drawing/2014/main" val="582104503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Montserrat" panose="00000500000000000000" pitchFamily="50" charset="0"/>
                        </a:rPr>
                        <a:t>WEEK 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Montserrat" panose="00000500000000000000" pitchFamily="50" charset="0"/>
                        </a:rPr>
                        <a:t>WEEK 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Montserrat" panose="00000500000000000000" pitchFamily="50" charset="0"/>
                        </a:rPr>
                        <a:t>WEEK 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Montserrat" panose="00000500000000000000" pitchFamily="50" charset="0"/>
                        </a:rPr>
                        <a:t>WEEK 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Montserrat" panose="00000500000000000000" pitchFamily="50" charset="0"/>
                        </a:rPr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Montserrat" panose="00000500000000000000" pitchFamily="50" charset="0"/>
                        </a:rPr>
                        <a:t>WEEK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Montserrat" panose="00000500000000000000" pitchFamily="50" charset="0"/>
                        </a:rPr>
                        <a:t>WEEK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Montserrat" panose="00000500000000000000" pitchFamily="50" charset="0"/>
                        </a:rPr>
                        <a:t>WEEK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299098"/>
                  </a:ext>
                </a:extLst>
              </a:tr>
              <a:tr h="336677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Playtest</a:t>
                      </a:r>
                      <a:b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</a:br>
                      <a:b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</a:b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Bumping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Camera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 Light" panose="00000400000000000000" pitchFamily="50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Playtest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Camera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Trap</a:t>
                      </a:r>
                      <a:b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</a:b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Variety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 Light" panose="00000400000000000000" pitchFamily="50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Playtest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Trap Variety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Level Design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 Light" panose="00000400000000000000" pitchFamily="50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Playtest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Level</a:t>
                      </a:r>
                      <a: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 Design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UI &amp; Feedback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Beta</a:t>
                      </a:r>
                      <a:r>
                        <a:rPr lang="en-US" sz="18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 Build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b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</a:b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UI &amp; Feedback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Art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 Light" panose="00000400000000000000" pitchFamily="50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Playtest</a:t>
                      </a:r>
                    </a:p>
                    <a:p>
                      <a:endParaRPr lang="en-US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Art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SFX &amp; Music</a:t>
                      </a:r>
                      <a:endParaRPr lang="en-US" sz="1800" b="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HOLIDAY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SFX &amp; Music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Polish</a:t>
                      </a:r>
                      <a: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 &amp;</a:t>
                      </a:r>
                      <a:b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</a:br>
                      <a: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Tweaks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dk1"/>
                        </a:solidFill>
                        <a:latin typeface="+mn-lt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Polish</a:t>
                      </a:r>
                      <a: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 &amp;</a:t>
                      </a:r>
                      <a:b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</a:br>
                      <a: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Tweaks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Power</a:t>
                      </a:r>
                      <a:b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</a:br>
                      <a: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Point</a:t>
                      </a:r>
                      <a:b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</a:br>
                      <a:b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</a:br>
                      <a:r>
                        <a:rPr lang="en-US" sz="18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" panose="00000500000000000000" pitchFamily="50" charset="0"/>
                        </a:rPr>
                        <a:t>Submit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758950"/>
                  </a:ext>
                </a:extLst>
              </a:tr>
            </a:tbl>
          </a:graphicData>
        </a:graphic>
      </p:graphicFrame>
      <p:sp>
        <p:nvSpPr>
          <p:cNvPr id="5" name="Content Placeholder 4"/>
          <p:cNvSpPr txBox="1">
            <a:spLocks/>
          </p:cNvSpPr>
          <p:nvPr/>
        </p:nvSpPr>
        <p:spPr>
          <a:xfrm>
            <a:off x="505326" y="577080"/>
            <a:ext cx="6753727" cy="7560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PRODUCTION SCHEDULE</a:t>
            </a:r>
          </a:p>
        </p:txBody>
      </p:sp>
    </p:spTree>
    <p:extLst>
      <p:ext uri="{BB962C8B-B14F-4D97-AF65-F5344CB8AC3E}">
        <p14:creationId xmlns:p14="http://schemas.microsoft.com/office/powerpoint/2010/main" val="3351853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26" y="1480457"/>
            <a:ext cx="11062560" cy="469650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Bumping as a secondary mechanic doesn’t work out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Cut it and stick with just teleporting.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505326" y="577080"/>
            <a:ext cx="6753727" cy="7560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RISKS &amp; MITIGATIONS</a:t>
            </a:r>
          </a:p>
        </p:txBody>
      </p:sp>
    </p:spTree>
    <p:extLst>
      <p:ext uri="{BB962C8B-B14F-4D97-AF65-F5344CB8AC3E}">
        <p14:creationId xmlns:p14="http://schemas.microsoft.com/office/powerpoint/2010/main" val="1323677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26" y="1480457"/>
            <a:ext cx="11062560" cy="469650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Bumping as a secondary mechanic doesn’t work out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Cut it and stick with just teleporting.</a:t>
            </a:r>
          </a:p>
          <a:p>
            <a:pPr>
              <a:lnSpc>
                <a:spcPct val="100000"/>
              </a:lnSpc>
            </a:pPr>
            <a:r>
              <a:rPr lang="en-US" dirty="0"/>
              <a:t>Not enough time for multiple levels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Complete one solid level at a time before moving on to the next to ensure at least one is fun.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505326" y="577080"/>
            <a:ext cx="6753727" cy="7560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RISKS &amp; MITIGATIONS</a:t>
            </a:r>
          </a:p>
        </p:txBody>
      </p:sp>
    </p:spTree>
    <p:extLst>
      <p:ext uri="{BB962C8B-B14F-4D97-AF65-F5344CB8AC3E}">
        <p14:creationId xmlns:p14="http://schemas.microsoft.com/office/powerpoint/2010/main" val="483694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26" y="1480457"/>
            <a:ext cx="11062560" cy="469650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Bumping as a secondary mechanic doesn’t work out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Cut it and stick with just teleporting.</a:t>
            </a:r>
          </a:p>
          <a:p>
            <a:pPr>
              <a:lnSpc>
                <a:spcPct val="100000"/>
              </a:lnSpc>
            </a:pPr>
            <a:r>
              <a:rPr lang="en-US" dirty="0"/>
              <a:t>Not enough time for multiple levels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Complete one solid level at a time before moving on to the next to ensure at least one is fun.</a:t>
            </a:r>
          </a:p>
          <a:p>
            <a:pPr>
              <a:lnSpc>
                <a:spcPct val="100000"/>
              </a:lnSpc>
            </a:pPr>
            <a:r>
              <a:rPr lang="en-US" dirty="0"/>
              <a:t>Not all the traps feel fun or silly enough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Same process, just keep the good ones.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505326" y="577080"/>
            <a:ext cx="6753727" cy="7560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RISKS &amp; MITIGATIONS</a:t>
            </a:r>
          </a:p>
        </p:txBody>
      </p:sp>
    </p:spTree>
    <p:extLst>
      <p:ext uri="{BB962C8B-B14F-4D97-AF65-F5344CB8AC3E}">
        <p14:creationId xmlns:p14="http://schemas.microsoft.com/office/powerpoint/2010/main" val="542283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26" y="1480457"/>
            <a:ext cx="11062560" cy="469650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Bumping as a secondary mechanic doesn’t work out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Cut it and stick with just teleporting.</a:t>
            </a:r>
          </a:p>
          <a:p>
            <a:pPr>
              <a:lnSpc>
                <a:spcPct val="100000"/>
              </a:lnSpc>
            </a:pPr>
            <a:r>
              <a:rPr lang="en-US" dirty="0"/>
              <a:t>Not enough time for multiple levels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Complete one solid level at a time before moving on to the next to ensure at least one is fun.</a:t>
            </a:r>
          </a:p>
          <a:p>
            <a:pPr>
              <a:lnSpc>
                <a:spcPct val="100000"/>
              </a:lnSpc>
            </a:pPr>
            <a:r>
              <a:rPr lang="en-US" dirty="0"/>
              <a:t>Not all the traps feel fun or silly enough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Same process, just keep the good ones.</a:t>
            </a:r>
          </a:p>
          <a:p>
            <a:pPr>
              <a:lnSpc>
                <a:spcPct val="100000"/>
              </a:lnSpc>
            </a:pPr>
            <a:r>
              <a:rPr lang="en-US" dirty="0"/>
              <a:t>Who has time for a detailed art style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Stick with a low poly, simple shape style and make this look nice.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505326" y="577080"/>
            <a:ext cx="6753727" cy="7560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RISKS &amp; MITIGATIONS</a:t>
            </a:r>
          </a:p>
        </p:txBody>
      </p:sp>
    </p:spTree>
    <p:extLst>
      <p:ext uri="{BB962C8B-B14F-4D97-AF65-F5344CB8AC3E}">
        <p14:creationId xmlns:p14="http://schemas.microsoft.com/office/powerpoint/2010/main" val="789822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613610" y="2432812"/>
            <a:ext cx="10964779" cy="105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Light" panose="000004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THANK YOU!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523999" y="3759578"/>
            <a:ext cx="9144000" cy="758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Travis Moore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37411" y="5317958"/>
            <a:ext cx="3510958" cy="8582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Montserrat Light" panose="00000400000000000000" pitchFamily="50" charset="0"/>
              </a:rPr>
              <a:t>GAT 316 Fall 2016</a:t>
            </a:r>
          </a:p>
          <a:p>
            <a:pPr algn="l"/>
            <a:r>
              <a:rPr lang="en-US" sz="1400" dirty="0">
                <a:latin typeface="Montserrat Light" panose="00000400000000000000" pitchFamily="50" charset="0"/>
              </a:rPr>
              <a:t>Section A</a:t>
            </a:r>
          </a:p>
          <a:p>
            <a:pPr algn="l"/>
            <a:r>
              <a:rPr lang="en-US" sz="1400" dirty="0">
                <a:latin typeface="Montserrat Light" panose="00000400000000000000" pitchFamily="50" charset="0"/>
              </a:rPr>
              <a:t>Professor: Richard Rowan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08" y="906221"/>
            <a:ext cx="2495583" cy="1403765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4340520" y="4251158"/>
            <a:ext cx="3510958" cy="858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latin typeface="Montserrat Light" panose="00000400000000000000" pitchFamily="50" charset="0"/>
              </a:rPr>
              <a:t>thedevilswaffle@gmail.com</a:t>
            </a:r>
          </a:p>
          <a:p>
            <a:r>
              <a:rPr lang="en-US" sz="1100" dirty="0">
                <a:latin typeface="Montserrat Light" panose="00000400000000000000" pitchFamily="50" charset="0"/>
              </a:rPr>
              <a:t>www.thedevilswaffle.com</a:t>
            </a:r>
          </a:p>
        </p:txBody>
      </p:sp>
    </p:spTree>
    <p:extLst>
      <p:ext uri="{BB962C8B-B14F-4D97-AF65-F5344CB8AC3E}">
        <p14:creationId xmlns:p14="http://schemas.microsoft.com/office/powerpoint/2010/main" val="38353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26" y="1366334"/>
            <a:ext cx="10274968" cy="503504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err="1"/>
              <a:t>Telefrag’d</a:t>
            </a:r>
            <a:r>
              <a:rPr lang="en-US" sz="2400" dirty="0"/>
              <a:t> is a 3D multiplayer action arcade </a:t>
            </a:r>
            <a:br>
              <a:rPr lang="en-US" sz="2400" dirty="0"/>
            </a:br>
            <a:r>
              <a:rPr lang="en-US" sz="2400" dirty="0"/>
              <a:t>game that pits 2 – 4 players against one another </a:t>
            </a:r>
            <a:br>
              <a:rPr lang="en-US" sz="2400" dirty="0"/>
            </a:br>
            <a:r>
              <a:rPr lang="en-US" sz="2400" dirty="0"/>
              <a:t>in a hazard filled arena.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05326" y="3429000"/>
            <a:ext cx="7724274" cy="323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05326" y="5047080"/>
            <a:ext cx="5646821" cy="125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i="1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65221" y="559450"/>
            <a:ext cx="6753727" cy="756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858966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26" y="1366334"/>
            <a:ext cx="10274968" cy="503504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Be the last player standing!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How?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Bump your opponents into hazards or teleport </a:t>
            </a:r>
            <a:br>
              <a:rPr lang="en-US" sz="2400" dirty="0"/>
            </a:br>
            <a:r>
              <a:rPr lang="en-US" sz="2400" dirty="0"/>
              <a:t>into them to burst them from the inside-out.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05326" y="3429000"/>
            <a:ext cx="7724274" cy="323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05326" y="5047080"/>
            <a:ext cx="5646821" cy="125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i="1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65221" y="559450"/>
            <a:ext cx="6753727" cy="756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CORE GAMEPLAY</a:t>
            </a:r>
          </a:p>
        </p:txBody>
      </p:sp>
    </p:spTree>
    <p:extLst>
      <p:ext uri="{BB962C8B-B14F-4D97-AF65-F5344CB8AC3E}">
        <p14:creationId xmlns:p14="http://schemas.microsoft.com/office/powerpoint/2010/main" val="745764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26" y="1364106"/>
            <a:ext cx="10274968" cy="503504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Similar to the gameplay of </a:t>
            </a:r>
            <a:r>
              <a:rPr lang="en-US" sz="2400" i="1" dirty="0"/>
              <a:t>Super </a:t>
            </a:r>
            <a:r>
              <a:rPr lang="en-US" sz="2400" i="1" dirty="0" err="1"/>
              <a:t>Splataclysm</a:t>
            </a: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05326" y="3429000"/>
            <a:ext cx="7724274" cy="323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05326" y="5047080"/>
            <a:ext cx="5646821" cy="125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i="1" dirty="0"/>
          </a:p>
        </p:txBody>
      </p:sp>
      <p:pic>
        <p:nvPicPr>
          <p:cNvPr id="6" name="Picture 2" descr="Image result for SUPER SPLATACLY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65" y="2248197"/>
            <a:ext cx="7379479" cy="4150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5221" y="559450"/>
            <a:ext cx="6753727" cy="756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INFLUENCES</a:t>
            </a:r>
          </a:p>
        </p:txBody>
      </p:sp>
    </p:spTree>
    <p:extLst>
      <p:ext uri="{BB962C8B-B14F-4D97-AF65-F5344CB8AC3E}">
        <p14:creationId xmlns:p14="http://schemas.microsoft.com/office/powerpoint/2010/main" val="227704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596189"/>
            <a:ext cx="10170694" cy="46719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3D Top Down Camera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2D Movement &amp; Mechanics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Simple Controls – Teleporting &amp; Shield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Arena Filled with Hazards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Humorous &amp; Absurd Deaths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Quick, Competitive Gameplay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465221" y="559450"/>
            <a:ext cx="6753727" cy="756004"/>
          </a:xfrm>
        </p:spPr>
        <p:txBody>
          <a:bodyPr/>
          <a:lstStyle/>
          <a:p>
            <a:r>
              <a:rPr lang="en-US" dirty="0"/>
              <a:t>PROPOSED FEATURES</a:t>
            </a:r>
          </a:p>
        </p:txBody>
      </p:sp>
    </p:spTree>
    <p:extLst>
      <p:ext uri="{BB962C8B-B14F-4D97-AF65-F5344CB8AC3E}">
        <p14:creationId xmlns:p14="http://schemas.microsoft.com/office/powerpoint/2010/main" val="449027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3735" y="2427446"/>
            <a:ext cx="10964779" cy="1572711"/>
          </a:xfrm>
        </p:spPr>
        <p:txBody>
          <a:bodyPr>
            <a:normAutofit/>
          </a:bodyPr>
          <a:lstStyle/>
          <a:p>
            <a:r>
              <a:rPr lang="en-US" sz="7200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get demo d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5348" y="2935703"/>
            <a:ext cx="10784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Blackoak Std" panose="04050907060602020202" pitchFamily="82" charset="0"/>
              </a:rPr>
              <a:t>’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46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EXISTING FEATURES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05326" y="1441425"/>
            <a:ext cx="10274968" cy="488680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Multiplayer (2 – 4 Xbox controllers)</a:t>
            </a:r>
          </a:p>
          <a:p>
            <a:pPr>
              <a:lnSpc>
                <a:spcPct val="150000"/>
              </a:lnSpc>
            </a:pPr>
            <a:r>
              <a:rPr lang="en-US" dirty="0"/>
              <a:t>2D movement mechanics</a:t>
            </a:r>
          </a:p>
          <a:p>
            <a:pPr>
              <a:lnSpc>
                <a:spcPct val="150000"/>
              </a:lnSpc>
            </a:pPr>
            <a:r>
              <a:rPr lang="en-US" dirty="0"/>
              <a:t>Teleporting</a:t>
            </a:r>
          </a:p>
          <a:p>
            <a:pPr lvl="1">
              <a:lnSpc>
                <a:spcPct val="150000"/>
              </a:lnSpc>
            </a:pPr>
            <a:r>
              <a:rPr lang="en-US" sz="2100" dirty="0"/>
              <a:t>Aim teleport within a radius with RS</a:t>
            </a:r>
          </a:p>
          <a:p>
            <a:pPr lvl="1">
              <a:lnSpc>
                <a:spcPct val="150000"/>
              </a:lnSpc>
            </a:pPr>
            <a:r>
              <a:rPr lang="en-US" sz="2100" dirty="0"/>
              <a:t>Teleport with full depress of RT</a:t>
            </a:r>
          </a:p>
          <a:p>
            <a:pPr lvl="1">
              <a:lnSpc>
                <a:spcPct val="150000"/>
              </a:lnSpc>
            </a:pPr>
            <a:r>
              <a:rPr lang="en-US" sz="2100" dirty="0"/>
              <a:t>Teleport trail</a:t>
            </a:r>
          </a:p>
          <a:p>
            <a:pPr>
              <a:lnSpc>
                <a:spcPct val="150000"/>
              </a:lnSpc>
            </a:pPr>
            <a:r>
              <a:rPr lang="en-US"/>
              <a:t>Placeholder art, level</a:t>
            </a:r>
            <a:r>
              <a:rPr lang="en-US" dirty="0"/>
              <a:t>, traps, SFX, and music</a:t>
            </a:r>
          </a:p>
          <a:p>
            <a:pPr>
              <a:lnSpc>
                <a:spcPct val="150000"/>
              </a:lnSpc>
            </a:pPr>
            <a:r>
              <a:rPr lang="en-US" dirty="0"/>
              <a:t>Respawning with lives</a:t>
            </a:r>
          </a:p>
          <a:p>
            <a:pPr>
              <a:lnSpc>
                <a:spcPct val="150000"/>
              </a:lnSpc>
            </a:pPr>
            <a:r>
              <a:rPr lang="en-US" dirty="0"/>
              <a:t>End game condition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468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MISSING KEY FEATURES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05326" y="1451430"/>
            <a:ext cx="10274968" cy="52106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Shield mechanic that blocks a teleport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Cut from the game (added unnecessary complexity).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3731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01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cept02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cept03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</TotalTime>
  <Words>728</Words>
  <Application>Microsoft Office PowerPoint</Application>
  <PresentationFormat>Widescreen</PresentationFormat>
  <Paragraphs>202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Curse of the Zombie</vt:lpstr>
      <vt:lpstr>Dream MMA</vt:lpstr>
      <vt:lpstr>Blackoak Std</vt:lpstr>
      <vt:lpstr>Arial</vt:lpstr>
      <vt:lpstr>Space Comics</vt:lpstr>
      <vt:lpstr>Montserrat</vt:lpstr>
      <vt:lpstr>Montserrat Light</vt:lpstr>
      <vt:lpstr>Calibri</vt:lpstr>
      <vt:lpstr>Presentation_Master</vt:lpstr>
      <vt:lpstr>Concept01_Master</vt:lpstr>
      <vt:lpstr>Concept02_Master</vt:lpstr>
      <vt:lpstr>Concept03_Master</vt:lpstr>
      <vt:lpstr>GREENLIGHT MILESTONE</vt:lpstr>
      <vt:lpstr>telefrag d</vt:lpstr>
      <vt:lpstr>PowerPoint Presentation</vt:lpstr>
      <vt:lpstr>PowerPoint Presentation</vt:lpstr>
      <vt:lpstr>PowerPoint Presentation</vt:lpstr>
      <vt:lpstr>PowerPoint Presentation</vt:lpstr>
      <vt:lpstr>get demo 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gat316_travis_moore_greenlight_milestone_presentation</dc:title>
  <dc:creator>Travis Moore</dc:creator>
  <cp:keywords>GAT316;DigiPen;Richard Rowan;Concept Milestone;Presentation</cp:keywords>
  <cp:lastModifiedBy>Travis Moore</cp:lastModifiedBy>
  <cp:revision>69</cp:revision>
  <dcterms:created xsi:type="dcterms:W3CDTF">2016-09-19T19:42:34Z</dcterms:created>
  <dcterms:modified xsi:type="dcterms:W3CDTF">2016-10-11T18:09:06Z</dcterms:modified>
</cp:coreProperties>
</file>